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72" r:id="rId6"/>
    <p:sldId id="259" r:id="rId7"/>
    <p:sldId id="264" r:id="rId8"/>
    <p:sldId id="268" r:id="rId9"/>
    <p:sldId id="271" r:id="rId10"/>
    <p:sldId id="265" r:id="rId11"/>
    <p:sldId id="267" r:id="rId12"/>
    <p:sldId id="266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8934" autoAdjust="0"/>
  </p:normalViewPr>
  <p:slideViewPr>
    <p:cSldViewPr>
      <p:cViewPr>
        <p:scale>
          <a:sx n="100" d="100"/>
          <a:sy n="100" d="100"/>
        </p:scale>
        <p:origin x="-101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3B825-2ADC-45D4-8223-CBDB4C801025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45848-5DE6-4D78-B913-FE2C3AAFF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2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45848-5DE6-4D78-B913-FE2C3AAFF0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3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8062912" cy="33123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Устройство уличного </a:t>
            </a:r>
            <a:r>
              <a:rPr lang="ru-RU" dirty="0" smtClean="0">
                <a:latin typeface="Arial Narrow" pitchFamily="34" charset="0"/>
                <a:ea typeface="Batang" pitchFamily="18" charset="-127"/>
              </a:rPr>
              <a:t>освещения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на ул. Центральная   городского поселения Малиновский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76672"/>
            <a:ext cx="8062912" cy="1224136"/>
          </a:xfrm>
        </p:spPr>
        <p:txBody>
          <a:bodyPr/>
          <a:lstStyle/>
          <a:p>
            <a:r>
              <a:rPr lang="ru-RU" dirty="0" smtClean="0"/>
              <a:t>Инициативный проект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Описание дальнейшего развития инициативного проекта после завершения финансирования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ru-RU" sz="2000" dirty="0">
                <a:latin typeface="Times New Roman"/>
                <a:ea typeface="Calibri"/>
              </a:rPr>
              <a:t>Средства на содержание уличного освещения предусмотрены муниципальной программой </a:t>
            </a:r>
            <a:r>
              <a:rPr lang="ru-RU" sz="2000" dirty="0" smtClean="0">
                <a:latin typeface="Times New Roman"/>
                <a:ea typeface="Calibri"/>
              </a:rPr>
              <a:t> «Энергосбережение и повышение энергетической эффективности </a:t>
            </a:r>
            <a:r>
              <a:rPr lang="ru-RU" sz="2000" dirty="0" err="1" smtClean="0">
                <a:latin typeface="Times New Roman"/>
                <a:ea typeface="Calibri"/>
              </a:rPr>
              <a:t>г.п</a:t>
            </a:r>
            <a:r>
              <a:rPr lang="ru-RU" sz="2000" dirty="0" smtClean="0">
                <a:latin typeface="Times New Roman"/>
                <a:ea typeface="Calibri"/>
              </a:rPr>
              <a:t>. Малиновский». Ежегодно </a:t>
            </a:r>
            <a:r>
              <a:rPr lang="ru-RU" sz="2000" dirty="0">
                <a:latin typeface="Times New Roman"/>
                <a:ea typeface="Calibri"/>
              </a:rPr>
              <a:t>проводится аукцион на право заключения </a:t>
            </a:r>
            <a:r>
              <a:rPr lang="ru-RU" sz="2000" dirty="0" smtClean="0">
                <a:latin typeface="Times New Roman"/>
                <a:ea typeface="Calibri"/>
              </a:rPr>
              <a:t>контракта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выполнение работ по Техническому обслуживанию объектов уличного освещения городского поселения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Малиновский»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Стоимость проекта.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Ведомость объемов работ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 t="20703" r="16032" b="11458"/>
          <a:stretch/>
        </p:blipFill>
        <p:spPr bwMode="auto">
          <a:xfrm>
            <a:off x="179512" y="1052736"/>
            <a:ext cx="8620125" cy="49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6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Локальный сметный расчет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027" t="37190" r="40994" b="9917"/>
          <a:stretch/>
        </p:blipFill>
        <p:spPr bwMode="auto">
          <a:xfrm>
            <a:off x="157163" y="1041400"/>
            <a:ext cx="8303270" cy="4547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7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69218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Полная стоимость проекта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057009"/>
              </p:ext>
            </p:extLst>
          </p:nvPr>
        </p:nvGraphicFramePr>
        <p:xfrm>
          <a:off x="467545" y="1124745"/>
          <a:ext cx="5616623" cy="2566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1"/>
                <a:gridCol w="2952328"/>
                <a:gridCol w="2016224"/>
              </a:tblGrid>
              <a:tr h="68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№п/п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Виды затрат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Полная стоимость проекта (руб.)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488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Разработка технической документации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357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Итого строительные  работы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162468,64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397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</a:rPr>
                        <a:t>Итого монтажные работы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47477,61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397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Неденежный</a:t>
                      </a:r>
                      <a:r>
                        <a:rPr lang="ru-RU" sz="13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вклад (трудовое участие) 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2129,38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  <a:tr h="198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ИТОГО по проекту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212075,63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6" marR="52946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7823" y="400506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том числе:</a:t>
            </a:r>
          </a:p>
          <a:p>
            <a:r>
              <a:rPr lang="ru-RU" dirty="0" smtClean="0"/>
              <a:t>Средства муниципального образования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42412,69 рублей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Физических лиц (граждан) – 11210,00 рублей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Юридических лиц, индивидуальных предпринимателей – 10000,00 рублей</a:t>
            </a:r>
          </a:p>
          <a:p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2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extrusionClr>
                <a:schemeClr val="accent1"/>
              </a:extrusionClr>
            </a:sp3d>
          </a:bodyPr>
          <a:lstStyle/>
          <a:p>
            <a:r>
              <a:rPr lang="ru-RU" sz="3600" b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Наименование проекта:</a:t>
            </a:r>
            <a:br>
              <a:rPr lang="ru-RU" sz="3600" b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Устройство уличного освещения на улице Центральная  городского поселения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Малиновский 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Местоположение </a:t>
            </a:r>
            <a:r>
              <a:rPr lang="ru-RU" sz="21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 благоустройства:</a:t>
            </a:r>
          </a:p>
          <a:p>
            <a:r>
              <a:rPr lang="ru-RU" sz="21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628251, Ханты-Мансийский автономный округ – Югра, Советский район, </a:t>
            </a:r>
            <a:r>
              <a:rPr lang="ru-RU" sz="21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21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Малиновский, ул. </a:t>
            </a:r>
            <a:r>
              <a:rPr lang="ru-RU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Центральная</a:t>
            </a:r>
            <a:endParaRPr lang="ru-RU" sz="21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необходимости благоустройства данной территории и постановка целей и </a:t>
            </a:r>
            <a:r>
              <a:rPr lang="ru-RU" sz="21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1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Безопасность дорожного движения.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Освещение  части улицы Центральная;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1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1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Схема расположения линейного объекта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25781" r="16622" b="8594"/>
          <a:stretch/>
        </p:blipFill>
        <p:spPr bwMode="auto">
          <a:xfrm>
            <a:off x="539552" y="1484783"/>
            <a:ext cx="7920880" cy="43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3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3538736" cy="561809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703" t="26943" r="9115" b="27651"/>
          <a:stretch/>
        </p:blipFill>
        <p:spPr bwMode="auto">
          <a:xfrm>
            <a:off x="4782666" y="903496"/>
            <a:ext cx="4248472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908720"/>
            <a:ext cx="4032448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2400" dirty="0" smtClean="0">
                <a:latin typeface="Times New Roman"/>
              </a:rPr>
              <a:t>Данный участок дороги востребован как жителями городского </a:t>
            </a:r>
            <a:r>
              <a:rPr lang="ru-RU" sz="2400" dirty="0">
                <a:latin typeface="Times New Roman"/>
              </a:rPr>
              <a:t>поселения, так и </a:t>
            </a:r>
            <a:r>
              <a:rPr lang="ru-RU" sz="2400" dirty="0" smtClean="0">
                <a:latin typeface="Times New Roman"/>
              </a:rPr>
              <a:t>прихожанами Храма Пресвятой Богородицы.</a:t>
            </a:r>
            <a:endParaRPr lang="ru-RU" sz="2400" dirty="0">
              <a:latin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307398"/>
              </p:ext>
            </p:extLst>
          </p:nvPr>
        </p:nvGraphicFramePr>
        <p:xfrm>
          <a:off x="550218" y="3284984"/>
          <a:ext cx="6096000" cy="1883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Адрес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Количество,</a:t>
                      </a:r>
                      <a:r>
                        <a:rPr lang="ru-RU" sz="2000" b="1" baseline="0" dirty="0" smtClean="0"/>
                        <a:t> чел.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 Пионерская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 Центральная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42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 Свердлова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Калинина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5301208"/>
            <a:ext cx="820891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 algn="just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b="1" dirty="0">
                <a:latin typeface="Times New Roman"/>
              </a:rPr>
              <a:t>Количество прямых </a:t>
            </a:r>
            <a:r>
              <a:rPr lang="ru-RU" b="1" dirty="0" err="1" smtClean="0">
                <a:latin typeface="Times New Roman"/>
              </a:rPr>
              <a:t>благополучателей</a:t>
            </a:r>
            <a:r>
              <a:rPr lang="ru-RU" b="1" dirty="0" smtClean="0">
                <a:latin typeface="Times New Roman"/>
              </a:rPr>
              <a:t> составляет 502 человека</a:t>
            </a:r>
          </a:p>
          <a:p>
            <a:pPr marL="68580" lvl="0" algn="just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b="1" dirty="0" smtClean="0">
                <a:latin typeface="Times New Roman"/>
              </a:rPr>
              <a:t>Жители поселения – 452;</a:t>
            </a:r>
          </a:p>
          <a:p>
            <a:pPr marL="68580" lvl="0" algn="just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b="1" dirty="0" smtClean="0">
                <a:latin typeface="Times New Roman"/>
              </a:rPr>
              <a:t>Прихожане – 50 человек.  </a:t>
            </a:r>
            <a:endParaRPr lang="ru-RU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9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Описание объекта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Устройство уличного освещения планируется на территории городского поселения Малиновский, от перекрестка улиц Первомайская-Центральная до перекрестка улиц Центральная – Свердлова. Данный участок дороги не освещен, что несет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угрозу жизни и здоровью участникам дорожного движения в темное время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суток.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Устройство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уличного освещения обеспечит безопасность дорожного движения на данном участке автодороги.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Охват населения составляет 502 человека.</a:t>
            </a:r>
          </a:p>
          <a:p>
            <a:pPr marL="64008" indent="0">
              <a:buNone/>
            </a:pPr>
            <a:endParaRPr lang="ru-RU" dirty="0" smtClean="0"/>
          </a:p>
          <a:p>
            <a:pPr marL="64008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7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Описание объекта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включает в себя установку: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опор ;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светодиодных светильников;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159 метров провода СИП;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комплектующие материалы.</a:t>
            </a:r>
          </a:p>
          <a:p>
            <a:pPr marL="64008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Стоимость проекта составляет                 212075,63 рублей.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9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Autofit/>
          </a:bodyPr>
          <a:lstStyle/>
          <a:p>
            <a:r>
              <a:rPr lang="ru-RU" sz="3000" dirty="0" smtClean="0">
                <a:effectLst/>
                <a:latin typeface="Times New Roman" pitchFamily="18" charset="0"/>
                <a:cs typeface="Times New Roman" pitchFamily="18" charset="0"/>
              </a:rPr>
              <a:t>Ожидаемые результаты от реализации инициативного проекта</a:t>
            </a:r>
            <a:endParaRPr lang="ru-RU" sz="3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безопасности дорожного движения на участке автомобильной дороги по ул.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Центральная;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нормативного уровня освещенности части ул.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Центральная;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предписаний контрольных и надзорных органов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0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ru-RU" dirty="0" smtClean="0"/>
              <a:t>Визуализация проекта</a:t>
            </a:r>
            <a:endParaRPr lang="ru-RU" dirty="0"/>
          </a:p>
        </p:txBody>
      </p:sp>
      <p:pic>
        <p:nvPicPr>
          <p:cNvPr id="2050" name="Picture 2" descr="C:\РАБОТА\ИНИЦИАТИВНОЕ БЮДЖЕТИРОВАНИЕ\ИБ 2022\Освещение Центральная\сверху боково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4" y="1268759"/>
            <a:ext cx="3946662" cy="413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РАБОТА\ИНИЦИАТИВНОЕ БЮДЖЕТИРОВАНИЕ\ИБ 2022\Освещение Центральная\сверх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11" y="1268760"/>
            <a:ext cx="3847306" cy="413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6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ru-RU" dirty="0" smtClean="0"/>
              <a:t>Визуализация проекта</a:t>
            </a:r>
            <a:endParaRPr lang="ru-RU" dirty="0"/>
          </a:p>
        </p:txBody>
      </p:sp>
      <p:pic>
        <p:nvPicPr>
          <p:cNvPr id="3074" name="Picture 2" descr="C:\РАБОТА\ИНИЦИАТИВНОЕ БЮДЖЕТИРОВАНИЕ\ИБ 2022\Освещение Центральная\сниз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245890"/>
            <a:ext cx="3678047" cy="43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РАБОТА\ИНИЦИАТИВНОЕ БЮДЖЕТИРОВАНИЕ\ИБ 2022\Освещение Центральная\сперед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45890"/>
            <a:ext cx="3788979" cy="43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ш">
      <a:majorFont>
        <a:latin typeface="Vladimir Script"/>
        <a:ea typeface=""/>
        <a:cs typeface=""/>
      </a:majorFont>
      <a:minorFont>
        <a:latin typeface="Vivaldi"/>
        <a:ea typeface=""/>
        <a:cs typeface="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372</Words>
  <Application>Microsoft Office PowerPoint</Application>
  <PresentationFormat>Экран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Устройство уличного освещения на ул. Центральная   городского поселения Малиновский</vt:lpstr>
      <vt:lpstr>Наименование проекта: Устройство уличного освещения на улице Центральная  городского поселения Малиновский </vt:lpstr>
      <vt:lpstr>Схема расположения линейного объекта</vt:lpstr>
      <vt:lpstr>Количество благополучателей</vt:lpstr>
      <vt:lpstr>Описание объекта</vt:lpstr>
      <vt:lpstr>Описание объекта</vt:lpstr>
      <vt:lpstr>Ожидаемые результаты от реализации инициативного проекта</vt:lpstr>
      <vt:lpstr>Визуализация проекта</vt:lpstr>
      <vt:lpstr>Визуализация проекта</vt:lpstr>
      <vt:lpstr>Описание дальнейшего развития инициативного проекта после завершения финансирования</vt:lpstr>
      <vt:lpstr>Стоимость проекта. Ведомость объемов работ</vt:lpstr>
      <vt:lpstr>Локальный сметный расчет</vt:lpstr>
      <vt:lpstr>Полная стоимость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уличного освещения на улице Строителей г.п. Малиновский</dc:title>
  <dc:creator>Админ</dc:creator>
  <cp:lastModifiedBy>Пользователь</cp:lastModifiedBy>
  <cp:revision>57</cp:revision>
  <dcterms:created xsi:type="dcterms:W3CDTF">2021-01-05T08:55:22Z</dcterms:created>
  <dcterms:modified xsi:type="dcterms:W3CDTF">2021-12-01T06:45:39Z</dcterms:modified>
</cp:coreProperties>
</file>